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91" r:id="rId2"/>
  </p:sldMasterIdLst>
  <p:notesMasterIdLst>
    <p:notesMasterId r:id="rId9"/>
  </p:notesMasterIdLst>
  <p:sldIdLst>
    <p:sldId id="386" r:id="rId3"/>
    <p:sldId id="390" r:id="rId4"/>
    <p:sldId id="263" r:id="rId5"/>
    <p:sldId id="389" r:id="rId6"/>
    <p:sldId id="392" r:id="rId7"/>
    <p:sldId id="391" r:id="rId8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DDEDF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10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86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400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14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167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15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95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0181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32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8274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6130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262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848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5259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8574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2554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373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79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9264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0442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2811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904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139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3020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7206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0396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220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8080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708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692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40161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93066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8471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1" y="1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8109310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51222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389596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2023/4/20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7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2937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2023/4/20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906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63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1310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021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02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67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002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DDEDF"/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09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52BA87A-78FA-4607-B2FD-1F16681997D8}"/>
              </a:ext>
            </a:extLst>
          </p:cNvPr>
          <p:cNvSpPr>
            <a:spLocks/>
          </p:cNvSpPr>
          <p:nvPr/>
        </p:nvSpPr>
        <p:spPr bwMode="auto">
          <a:xfrm>
            <a:off x="10173084" y="3949238"/>
            <a:ext cx="2880643" cy="2877126"/>
          </a:xfrm>
          <a:custGeom>
            <a:avLst/>
            <a:gdLst>
              <a:gd name="T0" fmla="*/ 462 w 632"/>
              <a:gd name="T1" fmla="*/ 594 h 631"/>
              <a:gd name="T2" fmla="*/ 37 w 632"/>
              <a:gd name="T3" fmla="*/ 169 h 631"/>
              <a:gd name="T4" fmla="*/ 37 w 632"/>
              <a:gd name="T5" fmla="*/ 36 h 631"/>
              <a:gd name="T6" fmla="*/ 37 w 632"/>
              <a:gd name="T7" fmla="*/ 36 h 631"/>
              <a:gd name="T8" fmla="*/ 170 w 632"/>
              <a:gd name="T9" fmla="*/ 36 h 631"/>
              <a:gd name="T10" fmla="*/ 595 w 632"/>
              <a:gd name="T11" fmla="*/ 461 h 631"/>
              <a:gd name="T12" fmla="*/ 595 w 632"/>
              <a:gd name="T13" fmla="*/ 594 h 631"/>
              <a:gd name="T14" fmla="*/ 595 w 632"/>
              <a:gd name="T15" fmla="*/ 594 h 631"/>
              <a:gd name="T16" fmla="*/ 462 w 632"/>
              <a:gd name="T17" fmla="*/ 594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2" h="631">
                <a:moveTo>
                  <a:pt x="462" y="594"/>
                </a:moveTo>
                <a:cubicBezTo>
                  <a:pt x="37" y="169"/>
                  <a:pt x="37" y="169"/>
                  <a:pt x="37" y="169"/>
                </a:cubicBezTo>
                <a:cubicBezTo>
                  <a:pt x="0" y="133"/>
                  <a:pt x="0" y="73"/>
                  <a:pt x="37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74" y="0"/>
                  <a:pt x="133" y="0"/>
                  <a:pt x="170" y="36"/>
                </a:cubicBezTo>
                <a:cubicBezTo>
                  <a:pt x="595" y="461"/>
                  <a:pt x="595" y="461"/>
                  <a:pt x="595" y="461"/>
                </a:cubicBezTo>
                <a:cubicBezTo>
                  <a:pt x="632" y="498"/>
                  <a:pt x="632" y="558"/>
                  <a:pt x="595" y="594"/>
                </a:cubicBezTo>
                <a:cubicBezTo>
                  <a:pt x="595" y="594"/>
                  <a:pt x="595" y="594"/>
                  <a:pt x="595" y="594"/>
                </a:cubicBezTo>
                <a:cubicBezTo>
                  <a:pt x="558" y="631"/>
                  <a:pt x="499" y="631"/>
                  <a:pt x="462" y="594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45E4D05-7CF6-41AD-8820-2D479C8FC708}"/>
              </a:ext>
            </a:extLst>
          </p:cNvPr>
          <p:cNvSpPr>
            <a:spLocks/>
          </p:cNvSpPr>
          <p:nvPr/>
        </p:nvSpPr>
        <p:spPr bwMode="auto">
          <a:xfrm>
            <a:off x="6854414" y="267546"/>
            <a:ext cx="2485191" cy="2430706"/>
          </a:xfrm>
          <a:custGeom>
            <a:avLst/>
            <a:gdLst>
              <a:gd name="T0" fmla="*/ 148 w 545"/>
              <a:gd name="T1" fmla="*/ 32 h 533"/>
              <a:gd name="T2" fmla="*/ 32 w 545"/>
              <a:gd name="T3" fmla="*/ 32 h 533"/>
              <a:gd name="T4" fmla="*/ 32 w 545"/>
              <a:gd name="T5" fmla="*/ 32 h 533"/>
              <a:gd name="T6" fmla="*/ 32 w 545"/>
              <a:gd name="T7" fmla="*/ 148 h 533"/>
              <a:gd name="T8" fmla="*/ 418 w 545"/>
              <a:gd name="T9" fmla="*/ 533 h 533"/>
              <a:gd name="T10" fmla="*/ 545 w 545"/>
              <a:gd name="T11" fmla="*/ 428 h 533"/>
              <a:gd name="T12" fmla="*/ 148 w 545"/>
              <a:gd name="T13" fmla="*/ 32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5" h="533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418" y="533"/>
                  <a:pt x="418" y="533"/>
                  <a:pt x="418" y="533"/>
                </a:cubicBezTo>
                <a:cubicBezTo>
                  <a:pt x="462" y="501"/>
                  <a:pt x="504" y="465"/>
                  <a:pt x="545" y="428"/>
                </a:cubicBezTo>
                <a:lnTo>
                  <a:pt x="148" y="32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3E83811-4C78-4DA7-BF94-F9C7D63B09FC}"/>
              </a:ext>
            </a:extLst>
          </p:cNvPr>
          <p:cNvSpPr>
            <a:spLocks/>
          </p:cNvSpPr>
          <p:nvPr/>
        </p:nvSpPr>
        <p:spPr bwMode="auto">
          <a:xfrm>
            <a:off x="8686190" y="3975603"/>
            <a:ext cx="2882399" cy="2882399"/>
          </a:xfrm>
          <a:custGeom>
            <a:avLst/>
            <a:gdLst>
              <a:gd name="T0" fmla="*/ 462 w 632"/>
              <a:gd name="T1" fmla="*/ 595 h 632"/>
              <a:gd name="T2" fmla="*/ 37 w 632"/>
              <a:gd name="T3" fmla="*/ 170 h 632"/>
              <a:gd name="T4" fmla="*/ 37 w 632"/>
              <a:gd name="T5" fmla="*/ 37 h 632"/>
              <a:gd name="T6" fmla="*/ 37 w 632"/>
              <a:gd name="T7" fmla="*/ 37 h 632"/>
              <a:gd name="T8" fmla="*/ 170 w 632"/>
              <a:gd name="T9" fmla="*/ 37 h 632"/>
              <a:gd name="T10" fmla="*/ 595 w 632"/>
              <a:gd name="T11" fmla="*/ 462 h 632"/>
              <a:gd name="T12" fmla="*/ 595 w 632"/>
              <a:gd name="T13" fmla="*/ 595 h 632"/>
              <a:gd name="T14" fmla="*/ 595 w 632"/>
              <a:gd name="T15" fmla="*/ 595 h 632"/>
              <a:gd name="T16" fmla="*/ 462 w 632"/>
              <a:gd name="T17" fmla="*/ 595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2" h="632">
                <a:moveTo>
                  <a:pt x="462" y="595"/>
                </a:moveTo>
                <a:cubicBezTo>
                  <a:pt x="37" y="170"/>
                  <a:pt x="37" y="170"/>
                  <a:pt x="37" y="170"/>
                </a:cubicBezTo>
                <a:cubicBezTo>
                  <a:pt x="0" y="133"/>
                  <a:pt x="0" y="74"/>
                  <a:pt x="37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73" y="0"/>
                  <a:pt x="133" y="0"/>
                  <a:pt x="170" y="37"/>
                </a:cubicBezTo>
                <a:cubicBezTo>
                  <a:pt x="595" y="462"/>
                  <a:pt x="595" y="462"/>
                  <a:pt x="595" y="462"/>
                </a:cubicBezTo>
                <a:cubicBezTo>
                  <a:pt x="632" y="499"/>
                  <a:pt x="632" y="558"/>
                  <a:pt x="595" y="595"/>
                </a:cubicBezTo>
                <a:cubicBezTo>
                  <a:pt x="595" y="595"/>
                  <a:pt x="595" y="595"/>
                  <a:pt x="595" y="595"/>
                </a:cubicBezTo>
                <a:cubicBezTo>
                  <a:pt x="558" y="632"/>
                  <a:pt x="499" y="632"/>
                  <a:pt x="462" y="59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69AE105-D2A4-487C-BAA0-0863EEE0EF51}"/>
              </a:ext>
            </a:extLst>
          </p:cNvPr>
          <p:cNvSpPr>
            <a:spLocks/>
          </p:cNvSpPr>
          <p:nvPr/>
        </p:nvSpPr>
        <p:spPr bwMode="auto">
          <a:xfrm>
            <a:off x="6462481" y="2453556"/>
            <a:ext cx="2321737" cy="2319979"/>
          </a:xfrm>
          <a:custGeom>
            <a:avLst/>
            <a:gdLst>
              <a:gd name="T0" fmla="*/ 480 w 509"/>
              <a:gd name="T1" fmla="*/ 135 h 509"/>
              <a:gd name="T2" fmla="*/ 135 w 509"/>
              <a:gd name="T3" fmla="*/ 480 h 509"/>
              <a:gd name="T4" fmla="*/ 29 w 509"/>
              <a:gd name="T5" fmla="*/ 480 h 509"/>
              <a:gd name="T6" fmla="*/ 29 w 509"/>
              <a:gd name="T7" fmla="*/ 480 h 509"/>
              <a:gd name="T8" fmla="*/ 29 w 509"/>
              <a:gd name="T9" fmla="*/ 374 h 509"/>
              <a:gd name="T10" fmla="*/ 374 w 509"/>
              <a:gd name="T11" fmla="*/ 29 h 509"/>
              <a:gd name="T12" fmla="*/ 480 w 509"/>
              <a:gd name="T13" fmla="*/ 29 h 509"/>
              <a:gd name="T14" fmla="*/ 480 w 509"/>
              <a:gd name="T15" fmla="*/ 29 h 509"/>
              <a:gd name="T16" fmla="*/ 480 w 509"/>
              <a:gd name="T17" fmla="*/ 135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9" h="509">
                <a:moveTo>
                  <a:pt x="480" y="135"/>
                </a:moveTo>
                <a:cubicBezTo>
                  <a:pt x="135" y="480"/>
                  <a:pt x="135" y="480"/>
                  <a:pt x="135" y="480"/>
                </a:cubicBezTo>
                <a:cubicBezTo>
                  <a:pt x="106" y="509"/>
                  <a:pt x="59" y="509"/>
                  <a:pt x="29" y="480"/>
                </a:cubicBezTo>
                <a:cubicBezTo>
                  <a:pt x="29" y="480"/>
                  <a:pt x="29" y="480"/>
                  <a:pt x="29" y="480"/>
                </a:cubicBezTo>
                <a:cubicBezTo>
                  <a:pt x="0" y="451"/>
                  <a:pt x="0" y="403"/>
                  <a:pt x="29" y="374"/>
                </a:cubicBezTo>
                <a:cubicBezTo>
                  <a:pt x="374" y="29"/>
                  <a:pt x="374" y="29"/>
                  <a:pt x="374" y="29"/>
                </a:cubicBezTo>
                <a:cubicBezTo>
                  <a:pt x="403" y="0"/>
                  <a:pt x="451" y="0"/>
                  <a:pt x="480" y="29"/>
                </a:cubicBezTo>
                <a:cubicBezTo>
                  <a:pt x="480" y="29"/>
                  <a:pt x="480" y="29"/>
                  <a:pt x="480" y="29"/>
                </a:cubicBezTo>
                <a:cubicBezTo>
                  <a:pt x="509" y="58"/>
                  <a:pt x="509" y="106"/>
                  <a:pt x="48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E6C7BBC-9704-4C3E-AA26-D3AFEEE61D88}"/>
              </a:ext>
            </a:extLst>
          </p:cNvPr>
          <p:cNvSpPr>
            <a:spLocks/>
          </p:cNvSpPr>
          <p:nvPr/>
        </p:nvSpPr>
        <p:spPr bwMode="auto">
          <a:xfrm>
            <a:off x="6640814" y="1847679"/>
            <a:ext cx="1592351" cy="1595865"/>
          </a:xfrm>
          <a:custGeom>
            <a:avLst/>
            <a:gdLst>
              <a:gd name="T0" fmla="*/ 320 w 349"/>
              <a:gd name="T1" fmla="*/ 135 h 350"/>
              <a:gd name="T2" fmla="*/ 135 w 349"/>
              <a:gd name="T3" fmla="*/ 320 h 350"/>
              <a:gd name="T4" fmla="*/ 29 w 349"/>
              <a:gd name="T5" fmla="*/ 320 h 350"/>
              <a:gd name="T6" fmla="*/ 29 w 349"/>
              <a:gd name="T7" fmla="*/ 320 h 350"/>
              <a:gd name="T8" fmla="*/ 29 w 349"/>
              <a:gd name="T9" fmla="*/ 215 h 350"/>
              <a:gd name="T10" fmla="*/ 214 w 349"/>
              <a:gd name="T11" fmla="*/ 29 h 350"/>
              <a:gd name="T12" fmla="*/ 320 w 349"/>
              <a:gd name="T13" fmla="*/ 29 h 350"/>
              <a:gd name="T14" fmla="*/ 320 w 349"/>
              <a:gd name="T15" fmla="*/ 29 h 350"/>
              <a:gd name="T16" fmla="*/ 320 w 349"/>
              <a:gd name="T17" fmla="*/ 13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50">
                <a:moveTo>
                  <a:pt x="320" y="135"/>
                </a:moveTo>
                <a:cubicBezTo>
                  <a:pt x="135" y="320"/>
                  <a:pt x="135" y="320"/>
                  <a:pt x="135" y="320"/>
                </a:cubicBezTo>
                <a:cubicBezTo>
                  <a:pt x="105" y="350"/>
                  <a:pt x="58" y="350"/>
                  <a:pt x="29" y="320"/>
                </a:cubicBezTo>
                <a:cubicBezTo>
                  <a:pt x="29" y="320"/>
                  <a:pt x="29" y="320"/>
                  <a:pt x="29" y="320"/>
                </a:cubicBezTo>
                <a:cubicBezTo>
                  <a:pt x="0" y="291"/>
                  <a:pt x="0" y="244"/>
                  <a:pt x="29" y="215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44" y="0"/>
                  <a:pt x="291" y="0"/>
                  <a:pt x="320" y="29"/>
                </a:cubicBezTo>
                <a:cubicBezTo>
                  <a:pt x="320" y="29"/>
                  <a:pt x="320" y="29"/>
                  <a:pt x="320" y="29"/>
                </a:cubicBezTo>
                <a:cubicBezTo>
                  <a:pt x="349" y="58"/>
                  <a:pt x="349" y="106"/>
                  <a:pt x="32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A45B15A-4475-4481-A461-125F1E415671}"/>
              </a:ext>
            </a:extLst>
          </p:cNvPr>
          <p:cNvSpPr>
            <a:spLocks/>
          </p:cNvSpPr>
          <p:nvPr/>
        </p:nvSpPr>
        <p:spPr bwMode="auto">
          <a:xfrm>
            <a:off x="8285465" y="3908816"/>
            <a:ext cx="1590592" cy="1595865"/>
          </a:xfrm>
          <a:custGeom>
            <a:avLst/>
            <a:gdLst>
              <a:gd name="T0" fmla="*/ 320 w 349"/>
              <a:gd name="T1" fmla="*/ 135 h 350"/>
              <a:gd name="T2" fmla="*/ 135 w 349"/>
              <a:gd name="T3" fmla="*/ 321 h 350"/>
              <a:gd name="T4" fmla="*/ 29 w 349"/>
              <a:gd name="T5" fmla="*/ 321 h 350"/>
              <a:gd name="T6" fmla="*/ 29 w 349"/>
              <a:gd name="T7" fmla="*/ 321 h 350"/>
              <a:gd name="T8" fmla="*/ 29 w 349"/>
              <a:gd name="T9" fmla="*/ 215 h 350"/>
              <a:gd name="T10" fmla="*/ 214 w 349"/>
              <a:gd name="T11" fmla="*/ 29 h 350"/>
              <a:gd name="T12" fmla="*/ 320 w 349"/>
              <a:gd name="T13" fmla="*/ 29 h 350"/>
              <a:gd name="T14" fmla="*/ 320 w 349"/>
              <a:gd name="T15" fmla="*/ 29 h 350"/>
              <a:gd name="T16" fmla="*/ 320 w 349"/>
              <a:gd name="T17" fmla="*/ 13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50">
                <a:moveTo>
                  <a:pt x="320" y="135"/>
                </a:moveTo>
                <a:cubicBezTo>
                  <a:pt x="135" y="321"/>
                  <a:pt x="135" y="321"/>
                  <a:pt x="135" y="321"/>
                </a:cubicBezTo>
                <a:cubicBezTo>
                  <a:pt x="105" y="350"/>
                  <a:pt x="58" y="350"/>
                  <a:pt x="29" y="321"/>
                </a:cubicBezTo>
                <a:cubicBezTo>
                  <a:pt x="29" y="321"/>
                  <a:pt x="29" y="321"/>
                  <a:pt x="29" y="321"/>
                </a:cubicBezTo>
                <a:cubicBezTo>
                  <a:pt x="0" y="292"/>
                  <a:pt x="0" y="244"/>
                  <a:pt x="29" y="215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43" y="0"/>
                  <a:pt x="291" y="0"/>
                  <a:pt x="320" y="29"/>
                </a:cubicBezTo>
                <a:cubicBezTo>
                  <a:pt x="320" y="29"/>
                  <a:pt x="320" y="29"/>
                  <a:pt x="320" y="29"/>
                </a:cubicBezTo>
                <a:cubicBezTo>
                  <a:pt x="349" y="59"/>
                  <a:pt x="349" y="106"/>
                  <a:pt x="32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F59FC22-9AC1-4017-A4F4-30459DF4D28D}"/>
              </a:ext>
            </a:extLst>
          </p:cNvPr>
          <p:cNvSpPr>
            <a:spLocks/>
          </p:cNvSpPr>
          <p:nvPr/>
        </p:nvSpPr>
        <p:spPr bwMode="auto">
          <a:xfrm>
            <a:off x="9853918" y="56856"/>
            <a:ext cx="2328768" cy="4755958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A4CB73-C750-48DE-90BD-C083452D57CC}"/>
              </a:ext>
            </a:extLst>
          </p:cNvPr>
          <p:cNvSpPr txBox="1"/>
          <p:nvPr/>
        </p:nvSpPr>
        <p:spPr>
          <a:xfrm>
            <a:off x="1043246" y="3123446"/>
            <a:ext cx="266515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600" dirty="0" err="1">
                <a:cs typeface="+mn-ea"/>
                <a:sym typeface="+mn-lt"/>
              </a:rPr>
              <a:t>Yuxiao</a:t>
            </a:r>
            <a:r>
              <a:rPr lang="en-US" altLang="zh-CN" sz="3600" dirty="0">
                <a:cs typeface="+mn-ea"/>
                <a:sym typeface="+mn-lt"/>
              </a:rPr>
              <a:t> Zou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4AEC3A-22F6-430C-BDE8-4342A5F1CA0C}"/>
              </a:ext>
            </a:extLst>
          </p:cNvPr>
          <p:cNvSpPr txBox="1"/>
          <p:nvPr/>
        </p:nvSpPr>
        <p:spPr>
          <a:xfrm>
            <a:off x="519262" y="1632729"/>
            <a:ext cx="672493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Fishing Simulator VR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D361EF4-A6DA-428C-B88D-0CDE02078192}"/>
              </a:ext>
            </a:extLst>
          </p:cNvPr>
          <p:cNvGrpSpPr/>
          <p:nvPr/>
        </p:nvGrpSpPr>
        <p:grpSpPr>
          <a:xfrm>
            <a:off x="1878164" y="4674503"/>
            <a:ext cx="369231" cy="369230"/>
            <a:chOff x="-468380" y="-403014"/>
            <a:chExt cx="670560" cy="67056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2C8AB0B-7DD6-46C5-B7D7-90BFA395CB45}"/>
                </a:ext>
              </a:extLst>
            </p:cNvPr>
            <p:cNvSpPr/>
            <p:nvPr/>
          </p:nvSpPr>
          <p:spPr>
            <a:xfrm>
              <a:off x="-468380" y="-403014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31">
              <a:extLst>
                <a:ext uri="{FF2B5EF4-FFF2-40B4-BE49-F238E27FC236}">
                  <a16:creationId xmlns:a16="http://schemas.microsoft.com/office/drawing/2014/main" id="{2893857D-8AB6-482F-A853-AEA0D1CF427D}"/>
                </a:ext>
              </a:extLst>
            </p:cNvPr>
            <p:cNvSpPr/>
            <p:nvPr/>
          </p:nvSpPr>
          <p:spPr>
            <a:xfrm>
              <a:off x="-283496" y="-223163"/>
              <a:ext cx="300792" cy="310858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D866CC0-F69E-4F5C-AE93-4154B54C5C16}"/>
              </a:ext>
            </a:extLst>
          </p:cNvPr>
          <p:cNvGrpSpPr/>
          <p:nvPr/>
        </p:nvGrpSpPr>
        <p:grpSpPr>
          <a:xfrm>
            <a:off x="2542372" y="4674503"/>
            <a:ext cx="369231" cy="369230"/>
            <a:chOff x="5859344" y="-403014"/>
            <a:chExt cx="670560" cy="67056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1E3D22B-0CF5-4E61-840F-04D3CF151468}"/>
                </a:ext>
              </a:extLst>
            </p:cNvPr>
            <p:cNvSpPr/>
            <p:nvPr/>
          </p:nvSpPr>
          <p:spPr>
            <a:xfrm>
              <a:off x="5859344" y="-403014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椭圆 33">
              <a:extLst>
                <a:ext uri="{FF2B5EF4-FFF2-40B4-BE49-F238E27FC236}">
                  <a16:creationId xmlns:a16="http://schemas.microsoft.com/office/drawing/2014/main" id="{714ED069-56B4-4CB7-879C-A72827AAAFC8}"/>
                </a:ext>
              </a:extLst>
            </p:cNvPr>
            <p:cNvSpPr/>
            <p:nvPr/>
          </p:nvSpPr>
          <p:spPr>
            <a:xfrm>
              <a:off x="6039195" y="-211271"/>
              <a:ext cx="310858" cy="287073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B981874-4EE3-4F95-8558-BDD90C2D420B}"/>
              </a:ext>
            </a:extLst>
          </p:cNvPr>
          <p:cNvGrpSpPr/>
          <p:nvPr/>
        </p:nvGrpSpPr>
        <p:grpSpPr>
          <a:xfrm>
            <a:off x="1213956" y="4674503"/>
            <a:ext cx="369231" cy="369230"/>
            <a:chOff x="4277413" y="1635336"/>
            <a:chExt cx="670560" cy="67056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E66BF99-5903-4D7A-A4EC-8D0EED56EC29}"/>
                </a:ext>
              </a:extLst>
            </p:cNvPr>
            <p:cNvSpPr/>
            <p:nvPr/>
          </p:nvSpPr>
          <p:spPr>
            <a:xfrm>
              <a:off x="4277413" y="1635336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椭圆 34">
              <a:extLst>
                <a:ext uri="{FF2B5EF4-FFF2-40B4-BE49-F238E27FC236}">
                  <a16:creationId xmlns:a16="http://schemas.microsoft.com/office/drawing/2014/main" id="{1104802F-6CC6-4BA0-A007-67D683A7C5FB}"/>
                </a:ext>
              </a:extLst>
            </p:cNvPr>
            <p:cNvSpPr/>
            <p:nvPr/>
          </p:nvSpPr>
          <p:spPr>
            <a:xfrm>
              <a:off x="4470943" y="1815187"/>
              <a:ext cx="283501" cy="310858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19AF72-D33F-4FBB-BD4D-49CCD6197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8" t="7734" r="7023"/>
          <a:stretch/>
        </p:blipFill>
        <p:spPr>
          <a:xfrm>
            <a:off x="8529434" y="172102"/>
            <a:ext cx="2833200" cy="2644927"/>
          </a:xfrm>
          <a:prstGeom prst="diamond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645A65-57AA-33B7-6308-47E31CC1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97" y="2240429"/>
            <a:ext cx="2834227" cy="2704273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14134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1C0FFA-2E66-4F87-B6DC-3C6899AFDD4F}"/>
              </a:ext>
            </a:extLst>
          </p:cNvPr>
          <p:cNvGrpSpPr/>
          <p:nvPr/>
        </p:nvGrpSpPr>
        <p:grpSpPr>
          <a:xfrm flipH="1" flipV="1">
            <a:off x="-881713" y="0"/>
            <a:ext cx="7069873" cy="6858000"/>
            <a:chOff x="5983853" y="0"/>
            <a:chExt cx="7069873" cy="6858000"/>
          </a:xfrm>
        </p:grpSpPr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8F0F4F7F-DDEC-48F4-AD2B-A697AC723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3084" y="3949238"/>
              <a:ext cx="2880642" cy="2877126"/>
            </a:xfrm>
            <a:custGeom>
              <a:avLst/>
              <a:gdLst>
                <a:gd name="T0" fmla="*/ 462 w 632"/>
                <a:gd name="T1" fmla="*/ 594 h 631"/>
                <a:gd name="T2" fmla="*/ 37 w 632"/>
                <a:gd name="T3" fmla="*/ 169 h 631"/>
                <a:gd name="T4" fmla="*/ 37 w 632"/>
                <a:gd name="T5" fmla="*/ 36 h 631"/>
                <a:gd name="T6" fmla="*/ 37 w 632"/>
                <a:gd name="T7" fmla="*/ 36 h 631"/>
                <a:gd name="T8" fmla="*/ 170 w 632"/>
                <a:gd name="T9" fmla="*/ 36 h 631"/>
                <a:gd name="T10" fmla="*/ 595 w 632"/>
                <a:gd name="T11" fmla="*/ 461 h 631"/>
                <a:gd name="T12" fmla="*/ 595 w 632"/>
                <a:gd name="T13" fmla="*/ 594 h 631"/>
                <a:gd name="T14" fmla="*/ 595 w 632"/>
                <a:gd name="T15" fmla="*/ 594 h 631"/>
                <a:gd name="T16" fmla="*/ 462 w 632"/>
                <a:gd name="T17" fmla="*/ 594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631">
                  <a:moveTo>
                    <a:pt x="462" y="594"/>
                  </a:moveTo>
                  <a:cubicBezTo>
                    <a:pt x="37" y="169"/>
                    <a:pt x="37" y="169"/>
                    <a:pt x="37" y="169"/>
                  </a:cubicBezTo>
                  <a:cubicBezTo>
                    <a:pt x="0" y="133"/>
                    <a:pt x="0" y="73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74" y="0"/>
                    <a:pt x="133" y="0"/>
                    <a:pt x="170" y="36"/>
                  </a:cubicBezTo>
                  <a:cubicBezTo>
                    <a:pt x="595" y="461"/>
                    <a:pt x="595" y="461"/>
                    <a:pt x="595" y="461"/>
                  </a:cubicBezTo>
                  <a:cubicBezTo>
                    <a:pt x="632" y="498"/>
                    <a:pt x="632" y="558"/>
                    <a:pt x="595" y="594"/>
                  </a:cubicBezTo>
                  <a:cubicBezTo>
                    <a:pt x="595" y="594"/>
                    <a:pt x="595" y="594"/>
                    <a:pt x="595" y="594"/>
                  </a:cubicBezTo>
                  <a:cubicBezTo>
                    <a:pt x="558" y="631"/>
                    <a:pt x="499" y="631"/>
                    <a:pt x="462" y="59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3DA45B14-1FA3-4796-9723-4EBAF4D6B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413" y="267546"/>
              <a:ext cx="2485190" cy="2430706"/>
            </a:xfrm>
            <a:custGeom>
              <a:avLst/>
              <a:gdLst>
                <a:gd name="T0" fmla="*/ 148 w 545"/>
                <a:gd name="T1" fmla="*/ 32 h 533"/>
                <a:gd name="T2" fmla="*/ 32 w 545"/>
                <a:gd name="T3" fmla="*/ 32 h 533"/>
                <a:gd name="T4" fmla="*/ 32 w 545"/>
                <a:gd name="T5" fmla="*/ 32 h 533"/>
                <a:gd name="T6" fmla="*/ 32 w 545"/>
                <a:gd name="T7" fmla="*/ 148 h 533"/>
                <a:gd name="T8" fmla="*/ 418 w 545"/>
                <a:gd name="T9" fmla="*/ 533 h 533"/>
                <a:gd name="T10" fmla="*/ 545 w 545"/>
                <a:gd name="T11" fmla="*/ 428 h 533"/>
                <a:gd name="T12" fmla="*/ 148 w 545"/>
                <a:gd name="T13" fmla="*/ 32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5" h="533">
                  <a:moveTo>
                    <a:pt x="148" y="32"/>
                  </a:moveTo>
                  <a:cubicBezTo>
                    <a:pt x="116" y="0"/>
                    <a:pt x="64" y="0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0" y="64"/>
                    <a:pt x="0" y="116"/>
                    <a:pt x="32" y="148"/>
                  </a:cubicBezTo>
                  <a:cubicBezTo>
                    <a:pt x="418" y="533"/>
                    <a:pt x="418" y="533"/>
                    <a:pt x="418" y="533"/>
                  </a:cubicBezTo>
                  <a:cubicBezTo>
                    <a:pt x="462" y="501"/>
                    <a:pt x="504" y="465"/>
                    <a:pt x="545" y="428"/>
                  </a:cubicBezTo>
                  <a:lnTo>
                    <a:pt x="148" y="3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08FDF04F-AD48-4080-806B-69151EA3B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6188" y="3975601"/>
              <a:ext cx="2882399" cy="2882399"/>
            </a:xfrm>
            <a:custGeom>
              <a:avLst/>
              <a:gdLst>
                <a:gd name="T0" fmla="*/ 462 w 632"/>
                <a:gd name="T1" fmla="*/ 595 h 632"/>
                <a:gd name="T2" fmla="*/ 37 w 632"/>
                <a:gd name="T3" fmla="*/ 170 h 632"/>
                <a:gd name="T4" fmla="*/ 37 w 632"/>
                <a:gd name="T5" fmla="*/ 37 h 632"/>
                <a:gd name="T6" fmla="*/ 37 w 632"/>
                <a:gd name="T7" fmla="*/ 37 h 632"/>
                <a:gd name="T8" fmla="*/ 170 w 632"/>
                <a:gd name="T9" fmla="*/ 37 h 632"/>
                <a:gd name="T10" fmla="*/ 595 w 632"/>
                <a:gd name="T11" fmla="*/ 462 h 632"/>
                <a:gd name="T12" fmla="*/ 595 w 632"/>
                <a:gd name="T13" fmla="*/ 595 h 632"/>
                <a:gd name="T14" fmla="*/ 595 w 632"/>
                <a:gd name="T15" fmla="*/ 595 h 632"/>
                <a:gd name="T16" fmla="*/ 462 w 632"/>
                <a:gd name="T17" fmla="*/ 595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632">
                  <a:moveTo>
                    <a:pt x="462" y="595"/>
                  </a:moveTo>
                  <a:cubicBezTo>
                    <a:pt x="37" y="170"/>
                    <a:pt x="37" y="170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ubicBezTo>
                    <a:pt x="595" y="462"/>
                    <a:pt x="595" y="462"/>
                    <a:pt x="595" y="462"/>
                  </a:cubicBezTo>
                  <a:cubicBezTo>
                    <a:pt x="632" y="499"/>
                    <a:pt x="632" y="558"/>
                    <a:pt x="595" y="595"/>
                  </a:cubicBezTo>
                  <a:cubicBezTo>
                    <a:pt x="595" y="595"/>
                    <a:pt x="595" y="595"/>
                    <a:pt x="595" y="595"/>
                  </a:cubicBezTo>
                  <a:cubicBezTo>
                    <a:pt x="558" y="632"/>
                    <a:pt x="499" y="632"/>
                    <a:pt x="462" y="59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5B94E7D9-C01F-42D4-89BF-5EE12139F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3853" y="2896061"/>
              <a:ext cx="2321737" cy="2319979"/>
            </a:xfrm>
            <a:custGeom>
              <a:avLst/>
              <a:gdLst>
                <a:gd name="T0" fmla="*/ 480 w 509"/>
                <a:gd name="T1" fmla="*/ 135 h 509"/>
                <a:gd name="T2" fmla="*/ 135 w 509"/>
                <a:gd name="T3" fmla="*/ 480 h 509"/>
                <a:gd name="T4" fmla="*/ 29 w 509"/>
                <a:gd name="T5" fmla="*/ 480 h 509"/>
                <a:gd name="T6" fmla="*/ 29 w 509"/>
                <a:gd name="T7" fmla="*/ 480 h 509"/>
                <a:gd name="T8" fmla="*/ 29 w 509"/>
                <a:gd name="T9" fmla="*/ 374 h 509"/>
                <a:gd name="T10" fmla="*/ 374 w 509"/>
                <a:gd name="T11" fmla="*/ 29 h 509"/>
                <a:gd name="T12" fmla="*/ 480 w 509"/>
                <a:gd name="T13" fmla="*/ 29 h 509"/>
                <a:gd name="T14" fmla="*/ 480 w 509"/>
                <a:gd name="T15" fmla="*/ 29 h 509"/>
                <a:gd name="T16" fmla="*/ 480 w 509"/>
                <a:gd name="T17" fmla="*/ 13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9" h="509">
                  <a:moveTo>
                    <a:pt x="480" y="135"/>
                  </a:moveTo>
                  <a:cubicBezTo>
                    <a:pt x="135" y="480"/>
                    <a:pt x="135" y="480"/>
                    <a:pt x="135" y="480"/>
                  </a:cubicBezTo>
                  <a:cubicBezTo>
                    <a:pt x="106" y="509"/>
                    <a:pt x="59" y="509"/>
                    <a:pt x="29" y="480"/>
                  </a:cubicBezTo>
                  <a:cubicBezTo>
                    <a:pt x="29" y="480"/>
                    <a:pt x="29" y="480"/>
                    <a:pt x="29" y="480"/>
                  </a:cubicBezTo>
                  <a:cubicBezTo>
                    <a:pt x="0" y="451"/>
                    <a:pt x="0" y="403"/>
                    <a:pt x="29" y="374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403" y="0"/>
                    <a:pt x="451" y="0"/>
                    <a:pt x="480" y="29"/>
                  </a:cubicBezTo>
                  <a:cubicBezTo>
                    <a:pt x="480" y="29"/>
                    <a:pt x="480" y="29"/>
                    <a:pt x="480" y="29"/>
                  </a:cubicBezTo>
                  <a:cubicBezTo>
                    <a:pt x="509" y="58"/>
                    <a:pt x="509" y="106"/>
                    <a:pt x="480" y="13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650E8BBD-C053-40BE-B58D-5C9E1F05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123" y="1884332"/>
              <a:ext cx="1592350" cy="1595865"/>
            </a:xfrm>
            <a:custGeom>
              <a:avLst/>
              <a:gdLst>
                <a:gd name="T0" fmla="*/ 320 w 349"/>
                <a:gd name="T1" fmla="*/ 135 h 350"/>
                <a:gd name="T2" fmla="*/ 135 w 349"/>
                <a:gd name="T3" fmla="*/ 320 h 350"/>
                <a:gd name="T4" fmla="*/ 29 w 349"/>
                <a:gd name="T5" fmla="*/ 320 h 350"/>
                <a:gd name="T6" fmla="*/ 29 w 349"/>
                <a:gd name="T7" fmla="*/ 320 h 350"/>
                <a:gd name="T8" fmla="*/ 29 w 349"/>
                <a:gd name="T9" fmla="*/ 215 h 350"/>
                <a:gd name="T10" fmla="*/ 214 w 349"/>
                <a:gd name="T11" fmla="*/ 29 h 350"/>
                <a:gd name="T12" fmla="*/ 320 w 349"/>
                <a:gd name="T13" fmla="*/ 29 h 350"/>
                <a:gd name="T14" fmla="*/ 320 w 349"/>
                <a:gd name="T15" fmla="*/ 29 h 350"/>
                <a:gd name="T16" fmla="*/ 320 w 349"/>
                <a:gd name="T17" fmla="*/ 135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50">
                  <a:moveTo>
                    <a:pt x="320" y="135"/>
                  </a:moveTo>
                  <a:cubicBezTo>
                    <a:pt x="135" y="320"/>
                    <a:pt x="135" y="320"/>
                    <a:pt x="135" y="320"/>
                  </a:cubicBezTo>
                  <a:cubicBezTo>
                    <a:pt x="105" y="350"/>
                    <a:pt x="58" y="350"/>
                    <a:pt x="29" y="320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0" y="291"/>
                    <a:pt x="0" y="244"/>
                    <a:pt x="29" y="215"/>
                  </a:cubicBezTo>
                  <a:cubicBezTo>
                    <a:pt x="214" y="29"/>
                    <a:pt x="214" y="29"/>
                    <a:pt x="214" y="29"/>
                  </a:cubicBezTo>
                  <a:cubicBezTo>
                    <a:pt x="244" y="0"/>
                    <a:pt x="291" y="0"/>
                    <a:pt x="320" y="29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49" y="58"/>
                    <a:pt x="349" y="106"/>
                    <a:pt x="320" y="13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6D04C4A9-0DFB-4020-8EDD-EDC071FE6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943" y="4206636"/>
              <a:ext cx="1590592" cy="1595865"/>
            </a:xfrm>
            <a:custGeom>
              <a:avLst/>
              <a:gdLst>
                <a:gd name="T0" fmla="*/ 320 w 349"/>
                <a:gd name="T1" fmla="*/ 135 h 350"/>
                <a:gd name="T2" fmla="*/ 135 w 349"/>
                <a:gd name="T3" fmla="*/ 321 h 350"/>
                <a:gd name="T4" fmla="*/ 29 w 349"/>
                <a:gd name="T5" fmla="*/ 321 h 350"/>
                <a:gd name="T6" fmla="*/ 29 w 349"/>
                <a:gd name="T7" fmla="*/ 321 h 350"/>
                <a:gd name="T8" fmla="*/ 29 w 349"/>
                <a:gd name="T9" fmla="*/ 215 h 350"/>
                <a:gd name="T10" fmla="*/ 214 w 349"/>
                <a:gd name="T11" fmla="*/ 29 h 350"/>
                <a:gd name="T12" fmla="*/ 320 w 349"/>
                <a:gd name="T13" fmla="*/ 29 h 350"/>
                <a:gd name="T14" fmla="*/ 320 w 349"/>
                <a:gd name="T15" fmla="*/ 29 h 350"/>
                <a:gd name="T16" fmla="*/ 320 w 349"/>
                <a:gd name="T17" fmla="*/ 135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50">
                  <a:moveTo>
                    <a:pt x="320" y="135"/>
                  </a:moveTo>
                  <a:cubicBezTo>
                    <a:pt x="135" y="321"/>
                    <a:pt x="135" y="321"/>
                    <a:pt x="135" y="321"/>
                  </a:cubicBezTo>
                  <a:cubicBezTo>
                    <a:pt x="105" y="350"/>
                    <a:pt x="58" y="350"/>
                    <a:pt x="29" y="321"/>
                  </a:cubicBezTo>
                  <a:cubicBezTo>
                    <a:pt x="29" y="321"/>
                    <a:pt x="29" y="321"/>
                    <a:pt x="29" y="321"/>
                  </a:cubicBezTo>
                  <a:cubicBezTo>
                    <a:pt x="0" y="292"/>
                    <a:pt x="0" y="244"/>
                    <a:pt x="29" y="215"/>
                  </a:cubicBezTo>
                  <a:cubicBezTo>
                    <a:pt x="214" y="29"/>
                    <a:pt x="214" y="29"/>
                    <a:pt x="214" y="29"/>
                  </a:cubicBezTo>
                  <a:cubicBezTo>
                    <a:pt x="243" y="0"/>
                    <a:pt x="291" y="0"/>
                    <a:pt x="320" y="29"/>
                  </a:cubicBezTo>
                  <a:cubicBezTo>
                    <a:pt x="320" y="29"/>
                    <a:pt x="320" y="29"/>
                    <a:pt x="320" y="29"/>
                  </a:cubicBezTo>
                  <a:cubicBezTo>
                    <a:pt x="349" y="59"/>
                    <a:pt x="349" y="106"/>
                    <a:pt x="320" y="13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368FB0C-1603-472E-A1EE-53DB2E79C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481" y="0"/>
              <a:ext cx="2328768" cy="4755958"/>
            </a:xfrm>
            <a:custGeom>
              <a:avLst/>
              <a:gdLst>
                <a:gd name="T0" fmla="*/ 510 w 511"/>
                <a:gd name="T1" fmla="*/ 0 h 1043"/>
                <a:gd name="T2" fmla="*/ 13 w 511"/>
                <a:gd name="T3" fmla="*/ 497 h 1043"/>
                <a:gd name="T4" fmla="*/ 13 w 511"/>
                <a:gd name="T5" fmla="*/ 545 h 1043"/>
                <a:gd name="T6" fmla="*/ 511 w 511"/>
                <a:gd name="T7" fmla="*/ 1043 h 1043"/>
                <a:gd name="T8" fmla="*/ 510 w 511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1043">
                  <a:moveTo>
                    <a:pt x="510" y="0"/>
                  </a:moveTo>
                  <a:cubicBezTo>
                    <a:pt x="13" y="497"/>
                    <a:pt x="13" y="497"/>
                    <a:pt x="13" y="497"/>
                  </a:cubicBezTo>
                  <a:cubicBezTo>
                    <a:pt x="0" y="510"/>
                    <a:pt x="0" y="532"/>
                    <a:pt x="13" y="545"/>
                  </a:cubicBezTo>
                  <a:cubicBezTo>
                    <a:pt x="511" y="1043"/>
                    <a:pt x="511" y="1043"/>
                    <a:pt x="511" y="1043"/>
                  </a:cubicBezTo>
                  <a:lnTo>
                    <a:pt x="51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8FE70D4-7C65-FAFE-9861-59FF9EED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23" y="4620815"/>
            <a:ext cx="2574182" cy="20603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4D6D94-11C2-78A1-0254-986CE9DA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776" y="2999436"/>
            <a:ext cx="3363686" cy="29272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73AF8A-86E8-2041-C456-3CEDF7804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06" y="1306976"/>
            <a:ext cx="3458751" cy="30623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13427C-E49B-D891-FAAD-688740FF3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65" y="102425"/>
            <a:ext cx="4633108" cy="2213938"/>
          </a:xfrm>
          <a:prstGeom prst="rect">
            <a:avLst/>
          </a:prstGeom>
        </p:spPr>
      </p:pic>
      <p:sp>
        <p:nvSpPr>
          <p:cNvPr id="9" name="椭圆 23">
            <a:extLst>
              <a:ext uri="{FF2B5EF4-FFF2-40B4-BE49-F238E27FC236}">
                <a16:creationId xmlns:a16="http://schemas.microsoft.com/office/drawing/2014/main" id="{DF3031FB-92B9-398E-CD7C-AC713C36EF70}"/>
              </a:ext>
            </a:extLst>
          </p:cNvPr>
          <p:cNvSpPr/>
          <p:nvPr/>
        </p:nvSpPr>
        <p:spPr>
          <a:xfrm>
            <a:off x="7030514" y="1397890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0" name="椭圆 19">
            <a:extLst>
              <a:ext uri="{FF2B5EF4-FFF2-40B4-BE49-F238E27FC236}">
                <a16:creationId xmlns:a16="http://schemas.microsoft.com/office/drawing/2014/main" id="{C336B305-F7E2-966E-8055-D3E900FEE6B3}"/>
              </a:ext>
            </a:extLst>
          </p:cNvPr>
          <p:cNvSpPr/>
          <p:nvPr/>
        </p:nvSpPr>
        <p:spPr>
          <a:xfrm>
            <a:off x="7030514" y="2864576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1" name="椭圆 15">
            <a:extLst>
              <a:ext uri="{FF2B5EF4-FFF2-40B4-BE49-F238E27FC236}">
                <a16:creationId xmlns:a16="http://schemas.microsoft.com/office/drawing/2014/main" id="{6A65B036-C188-C74C-EEC4-7F9D0423B990}"/>
              </a:ext>
            </a:extLst>
          </p:cNvPr>
          <p:cNvSpPr/>
          <p:nvPr/>
        </p:nvSpPr>
        <p:spPr>
          <a:xfrm>
            <a:off x="7030514" y="4329944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grpSp>
        <p:nvGrpSpPr>
          <p:cNvPr id="15" name="组合 1">
            <a:extLst>
              <a:ext uri="{FF2B5EF4-FFF2-40B4-BE49-F238E27FC236}">
                <a16:creationId xmlns:a16="http://schemas.microsoft.com/office/drawing/2014/main" id="{1889AB06-7285-ECBB-B5F4-B8614201F11E}"/>
              </a:ext>
            </a:extLst>
          </p:cNvPr>
          <p:cNvGrpSpPr/>
          <p:nvPr/>
        </p:nvGrpSpPr>
        <p:grpSpPr>
          <a:xfrm>
            <a:off x="7699739" y="1106921"/>
            <a:ext cx="4492261" cy="1163020"/>
            <a:chOff x="6544038" y="2099988"/>
            <a:chExt cx="4492261" cy="1163020"/>
          </a:xfrm>
        </p:grpSpPr>
        <p:sp>
          <p:nvSpPr>
            <p:cNvPr id="16" name="文本框 9">
              <a:extLst>
                <a:ext uri="{FF2B5EF4-FFF2-40B4-BE49-F238E27FC236}">
                  <a16:creationId xmlns:a16="http://schemas.microsoft.com/office/drawing/2014/main" id="{5C323D74-BA9A-4DEC-1908-877814B86D9B}"/>
                </a:ext>
              </a:extLst>
            </p:cNvPr>
            <p:cNvSpPr txBox="1"/>
            <p:nvPr/>
          </p:nvSpPr>
          <p:spPr>
            <a:xfrm>
              <a:off x="6544039" y="2099988"/>
              <a:ext cx="1827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Open World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7" name="文本框 10">
              <a:extLst>
                <a:ext uri="{FF2B5EF4-FFF2-40B4-BE49-F238E27FC236}">
                  <a16:creationId xmlns:a16="http://schemas.microsoft.com/office/drawing/2014/main" id="{4644C06D-6368-3867-FEFA-626A4AFA497E}"/>
                </a:ext>
              </a:extLst>
            </p:cNvPr>
            <p:cNvSpPr txBox="1"/>
            <p:nvPr/>
          </p:nvSpPr>
          <p:spPr>
            <a:xfrm>
              <a:off x="6544038" y="2432011"/>
              <a:ext cx="4492261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Explore a vast open world filled with numerous lakes to discover and fish in. Each lake has its unique characteristics and fish to catch.</a:t>
              </a:r>
            </a:p>
          </p:txBody>
        </p:sp>
      </p:grpSp>
      <p:grpSp>
        <p:nvGrpSpPr>
          <p:cNvPr id="23" name="组合 2">
            <a:extLst>
              <a:ext uri="{FF2B5EF4-FFF2-40B4-BE49-F238E27FC236}">
                <a16:creationId xmlns:a16="http://schemas.microsoft.com/office/drawing/2014/main" id="{1410412E-38DC-81F9-70B4-620EFCB20DA1}"/>
              </a:ext>
            </a:extLst>
          </p:cNvPr>
          <p:cNvGrpSpPr/>
          <p:nvPr/>
        </p:nvGrpSpPr>
        <p:grpSpPr>
          <a:xfrm>
            <a:off x="7722855" y="2527953"/>
            <a:ext cx="4492261" cy="1163020"/>
            <a:chOff x="6544038" y="3050476"/>
            <a:chExt cx="4492261" cy="1163020"/>
          </a:xfrm>
        </p:grpSpPr>
        <p:sp>
          <p:nvSpPr>
            <p:cNvPr id="24" name="文本框 13">
              <a:extLst>
                <a:ext uri="{FF2B5EF4-FFF2-40B4-BE49-F238E27FC236}">
                  <a16:creationId xmlns:a16="http://schemas.microsoft.com/office/drawing/2014/main" id="{4F61C8D2-6CBA-B417-088B-5256FF504974}"/>
                </a:ext>
              </a:extLst>
            </p:cNvPr>
            <p:cNvSpPr txBox="1"/>
            <p:nvPr/>
          </p:nvSpPr>
          <p:spPr>
            <a:xfrm>
              <a:off x="6544039" y="3050476"/>
              <a:ext cx="2321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Beautiful Scene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5" name="文本框 14">
              <a:extLst>
                <a:ext uri="{FF2B5EF4-FFF2-40B4-BE49-F238E27FC236}">
                  <a16:creationId xmlns:a16="http://schemas.microsoft.com/office/drawing/2014/main" id="{2BD0C4B2-A2DF-791D-6A84-2AF842164967}"/>
                </a:ext>
              </a:extLst>
            </p:cNvPr>
            <p:cNvSpPr txBox="1"/>
            <p:nvPr/>
          </p:nvSpPr>
          <p:spPr>
            <a:xfrm>
              <a:off x="6544038" y="3382499"/>
              <a:ext cx="4492261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Immerse yourself in a stunning and immersive world filled with beautiful scenery, including lush forests, flowing rivers, and towering mountains.</a:t>
              </a:r>
            </a:p>
          </p:txBody>
        </p:sp>
      </p:grpSp>
      <p:grpSp>
        <p:nvGrpSpPr>
          <p:cNvPr id="26" name="组合 3">
            <a:extLst>
              <a:ext uri="{FF2B5EF4-FFF2-40B4-BE49-F238E27FC236}">
                <a16:creationId xmlns:a16="http://schemas.microsoft.com/office/drawing/2014/main" id="{7925FBF9-D67F-3EEE-638A-F74D77CE12B7}"/>
              </a:ext>
            </a:extLst>
          </p:cNvPr>
          <p:cNvGrpSpPr/>
          <p:nvPr/>
        </p:nvGrpSpPr>
        <p:grpSpPr>
          <a:xfrm>
            <a:off x="7722855" y="3997921"/>
            <a:ext cx="4492261" cy="1163020"/>
            <a:chOff x="6544038" y="3983119"/>
            <a:chExt cx="4492261" cy="1163020"/>
          </a:xfrm>
        </p:grpSpPr>
        <p:sp>
          <p:nvSpPr>
            <p:cNvPr id="27" name="文本框 17">
              <a:extLst>
                <a:ext uri="{FF2B5EF4-FFF2-40B4-BE49-F238E27FC236}">
                  <a16:creationId xmlns:a16="http://schemas.microsoft.com/office/drawing/2014/main" id="{326EE971-9383-A2BA-A78B-73ABBFFF22F9}"/>
                </a:ext>
              </a:extLst>
            </p:cNvPr>
            <p:cNvSpPr txBox="1"/>
            <p:nvPr/>
          </p:nvSpPr>
          <p:spPr>
            <a:xfrm>
              <a:off x="6544039" y="3983119"/>
              <a:ext cx="23217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Sound of Nature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8" name="文本框 18">
              <a:extLst>
                <a:ext uri="{FF2B5EF4-FFF2-40B4-BE49-F238E27FC236}">
                  <a16:creationId xmlns:a16="http://schemas.microsoft.com/office/drawing/2014/main" id="{B6E82C09-BDFA-CFDE-DAC4-CD1A9E41D772}"/>
                </a:ext>
              </a:extLst>
            </p:cNvPr>
            <p:cNvSpPr txBox="1"/>
            <p:nvPr/>
          </p:nvSpPr>
          <p:spPr>
            <a:xfrm>
              <a:off x="6544038" y="4315142"/>
              <a:ext cx="4492261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Experience the calming and soothing sounds of nature as you fish, including chirping birds, rustling leaves, and flowing water.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71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887E32E-7C0B-4565-AFA7-A8A395AF1E56}"/>
              </a:ext>
            </a:extLst>
          </p:cNvPr>
          <p:cNvGrpSpPr/>
          <p:nvPr/>
        </p:nvGrpSpPr>
        <p:grpSpPr>
          <a:xfrm>
            <a:off x="782389" y="2038628"/>
            <a:ext cx="4592495" cy="2565043"/>
            <a:chOff x="1934830" y="2352404"/>
            <a:chExt cx="5040616" cy="119108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A32E59-1846-46C0-9801-4B6F63309083}"/>
                </a:ext>
              </a:extLst>
            </p:cNvPr>
            <p:cNvSpPr txBox="1"/>
            <p:nvPr/>
          </p:nvSpPr>
          <p:spPr>
            <a:xfrm>
              <a:off x="1934832" y="2352404"/>
              <a:ext cx="1112079" cy="1857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1D52C25-E0A9-4F4A-BD3B-6E956A2227FF}"/>
                </a:ext>
              </a:extLst>
            </p:cNvPr>
            <p:cNvSpPr txBox="1"/>
            <p:nvPr/>
          </p:nvSpPr>
          <p:spPr>
            <a:xfrm>
              <a:off x="1934830" y="2786028"/>
              <a:ext cx="5040616" cy="75745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sz="20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Test your fishing skills with a challenging and intense battle system. Catch different types of fish and use different strategies to reel them in, all while trying to keep them from escaping.</a:t>
              </a:r>
            </a:p>
          </p:txBody>
        </p:sp>
      </p:grpSp>
      <p:sp>
        <p:nvSpPr>
          <p:cNvPr id="18" name="Freeform 11">
            <a:extLst>
              <a:ext uri="{FF2B5EF4-FFF2-40B4-BE49-F238E27FC236}">
                <a16:creationId xmlns:a16="http://schemas.microsoft.com/office/drawing/2014/main" id="{92414719-6594-449D-B16D-DC5039B89486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8">
            <a:extLst>
              <a:ext uri="{FF2B5EF4-FFF2-40B4-BE49-F238E27FC236}">
                <a16:creationId xmlns:a16="http://schemas.microsoft.com/office/drawing/2014/main" id="{5A7644B0-3E7E-A3FE-FB1A-B9857996EA92}"/>
              </a:ext>
            </a:extLst>
          </p:cNvPr>
          <p:cNvSpPr txBox="1"/>
          <p:nvPr/>
        </p:nvSpPr>
        <p:spPr>
          <a:xfrm>
            <a:off x="4558526" y="421268"/>
            <a:ext cx="33733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dist">
              <a:defRPr sz="2800">
                <a:cs typeface="+mn-ea"/>
              </a:defRPr>
            </a:lvl1pPr>
          </a:lstStyle>
          <a:p>
            <a:r>
              <a:rPr lang="en-US" sz="3600" dirty="0"/>
              <a:t>Battle System</a:t>
            </a:r>
            <a:endParaRPr lang="zh-CN" altLang="en-US" sz="3600" dirty="0"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EE452-BEF3-413B-BE0B-41F9F82F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68" y="1847640"/>
            <a:ext cx="4432300" cy="2171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DC379-D758-27F2-0606-2CF2E897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26" y="4297005"/>
            <a:ext cx="1339555" cy="720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16E19-C958-8C12-E504-35CB53607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274" y="5058506"/>
            <a:ext cx="1384300" cy="673100"/>
          </a:xfrm>
          <a:prstGeom prst="rect">
            <a:avLst/>
          </a:prstGeom>
        </p:spPr>
      </p:pic>
      <p:sp>
        <p:nvSpPr>
          <p:cNvPr id="22" name="六边形 2">
            <a:extLst>
              <a:ext uri="{FF2B5EF4-FFF2-40B4-BE49-F238E27FC236}">
                <a16:creationId xmlns:a16="http://schemas.microsoft.com/office/drawing/2014/main" id="{19E7E1E7-E562-0AF7-7E60-ABC0A5E23B6F}"/>
              </a:ext>
            </a:extLst>
          </p:cNvPr>
          <p:cNvSpPr/>
          <p:nvPr/>
        </p:nvSpPr>
        <p:spPr>
          <a:xfrm rot="5400000">
            <a:off x="6380093" y="4629523"/>
            <a:ext cx="1405158" cy="1211344"/>
          </a:xfrm>
          <a:prstGeom prst="hexagon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六边形 3">
            <a:extLst>
              <a:ext uri="{FF2B5EF4-FFF2-40B4-BE49-F238E27FC236}">
                <a16:creationId xmlns:a16="http://schemas.microsoft.com/office/drawing/2014/main" id="{A7BDDC9D-E1AF-07AF-561D-DCE016E03E33}"/>
              </a:ext>
            </a:extLst>
          </p:cNvPr>
          <p:cNvSpPr/>
          <p:nvPr/>
        </p:nvSpPr>
        <p:spPr>
          <a:xfrm rot="5400000">
            <a:off x="8296314" y="5334638"/>
            <a:ext cx="1405158" cy="1211344"/>
          </a:xfrm>
          <a:prstGeom prst="hexagon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CA1277-99BC-9E68-B815-C542BFD7F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37" y="4952227"/>
            <a:ext cx="603069" cy="60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62595C-F220-5C9C-2227-E73ED4B672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42" y="5626351"/>
            <a:ext cx="588101" cy="5990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A4B386-41C3-1279-0A6B-E48FAA653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4448" y="198721"/>
            <a:ext cx="2974523" cy="29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0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>
            <a:extLst>
              <a:ext uri="{FF2B5EF4-FFF2-40B4-BE49-F238E27FC236}">
                <a16:creationId xmlns:a16="http://schemas.microsoft.com/office/drawing/2014/main" id="{F4E36F7D-EA51-489B-8BFE-1F3E4AF5A017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D9D9ED-D567-4471-B114-17FD7705B302}"/>
              </a:ext>
            </a:extLst>
          </p:cNvPr>
          <p:cNvSpPr txBox="1"/>
          <p:nvPr/>
        </p:nvSpPr>
        <p:spPr>
          <a:xfrm>
            <a:off x="4635500" y="409292"/>
            <a:ext cx="333762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600" dirty="0">
                <a:cs typeface="+mn-ea"/>
                <a:sym typeface="+mn-lt"/>
              </a:rPr>
              <a:t>Level System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C294F7-98F6-0B3A-1461-D0E65C437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1" y="2319940"/>
            <a:ext cx="4343400" cy="2552700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BF0023-500B-E2F1-66B5-6FAB8E868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52" y="4310352"/>
            <a:ext cx="2667000" cy="952500"/>
          </a:xfrm>
          <a:prstGeom prst="ellipse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371805" y="5073314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41C935-2045-E653-AA7A-96B0FBACE89E}"/>
              </a:ext>
            </a:extLst>
          </p:cNvPr>
          <p:cNvSpPr txBox="1"/>
          <p:nvPr/>
        </p:nvSpPr>
        <p:spPr>
          <a:xfrm>
            <a:off x="6096000" y="2460048"/>
            <a:ext cx="42323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Progress through the game with a leveling system that rewards you with experience points for every fish you catch. Gain new abilities and upgrades as you level up, and become a master fisherman.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2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>
            <a:extLst>
              <a:ext uri="{FF2B5EF4-FFF2-40B4-BE49-F238E27FC236}">
                <a16:creationId xmlns:a16="http://schemas.microsoft.com/office/drawing/2014/main" id="{F4E36F7D-EA51-489B-8BFE-1F3E4AF5A017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D9D9ED-D567-4471-B114-17FD7705B302}"/>
              </a:ext>
            </a:extLst>
          </p:cNvPr>
          <p:cNvSpPr txBox="1"/>
          <p:nvPr/>
        </p:nvSpPr>
        <p:spPr>
          <a:xfrm>
            <a:off x="4635500" y="409292"/>
            <a:ext cx="333762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600" dirty="0">
                <a:cs typeface="+mn-ea"/>
                <a:sym typeface="+mn-lt"/>
              </a:rPr>
              <a:t>Self Reflection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0C68B555-686F-4DF4-BA01-1C993B4EEA06}"/>
              </a:ext>
            </a:extLst>
          </p:cNvPr>
          <p:cNvSpPr/>
          <p:nvPr/>
        </p:nvSpPr>
        <p:spPr>
          <a:xfrm>
            <a:off x="553514" y="3184930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7" name="椭圆 19">
            <a:extLst>
              <a:ext uri="{FF2B5EF4-FFF2-40B4-BE49-F238E27FC236}">
                <a16:creationId xmlns:a16="http://schemas.microsoft.com/office/drawing/2014/main" id="{974F9412-E4D6-FD29-E090-0547ADD4EEE0}"/>
              </a:ext>
            </a:extLst>
          </p:cNvPr>
          <p:cNvSpPr/>
          <p:nvPr/>
        </p:nvSpPr>
        <p:spPr>
          <a:xfrm>
            <a:off x="5988857" y="3184930"/>
            <a:ext cx="488143" cy="48814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grpSp>
        <p:nvGrpSpPr>
          <p:cNvPr id="19" name="组合 1">
            <a:extLst>
              <a:ext uri="{FF2B5EF4-FFF2-40B4-BE49-F238E27FC236}">
                <a16:creationId xmlns:a16="http://schemas.microsoft.com/office/drawing/2014/main" id="{78B64E4D-179B-CC24-481E-23DABD18571B}"/>
              </a:ext>
            </a:extLst>
          </p:cNvPr>
          <p:cNvGrpSpPr/>
          <p:nvPr/>
        </p:nvGrpSpPr>
        <p:grpSpPr>
          <a:xfrm>
            <a:off x="1222739" y="2893961"/>
            <a:ext cx="4492261" cy="2147905"/>
            <a:chOff x="6544038" y="2099988"/>
            <a:chExt cx="4492261" cy="2147905"/>
          </a:xfrm>
        </p:grpSpPr>
        <p:sp>
          <p:nvSpPr>
            <p:cNvPr id="20" name="文本框 9">
              <a:extLst>
                <a:ext uri="{FF2B5EF4-FFF2-40B4-BE49-F238E27FC236}">
                  <a16:creationId xmlns:a16="http://schemas.microsoft.com/office/drawing/2014/main" id="{FE6644C1-278F-0891-D5D9-FD279478DE62}"/>
                </a:ext>
              </a:extLst>
            </p:cNvPr>
            <p:cNvSpPr txBox="1"/>
            <p:nvPr/>
          </p:nvSpPr>
          <p:spPr>
            <a:xfrm>
              <a:off x="6544039" y="2099988"/>
              <a:ext cx="1304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Failure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2" name="文本框 10">
              <a:extLst>
                <a:ext uri="{FF2B5EF4-FFF2-40B4-BE49-F238E27FC236}">
                  <a16:creationId xmlns:a16="http://schemas.microsoft.com/office/drawing/2014/main" id="{24DA9F94-733C-BDC9-574C-98576CE2DBC4}"/>
                </a:ext>
              </a:extLst>
            </p:cNvPr>
            <p:cNvSpPr txBox="1"/>
            <p:nvPr/>
          </p:nvSpPr>
          <p:spPr>
            <a:xfrm>
              <a:off x="6544038" y="2432011"/>
              <a:ext cx="4492261" cy="181588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buFont typeface="+mj-lt"/>
                <a:buAutoNum type="arabicPeriod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More detailed animations: Adding more detailed animations to the fish, characters, and environment would enhance the visual experience.</a:t>
              </a:r>
            </a:p>
            <a:p>
              <a:pPr>
                <a:buFont typeface="+mj-lt"/>
                <a:buAutoNum type="arabicPeriod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More diverse fish species: Adding more types of fish would increase the variety and make it more interesting for players.</a:t>
              </a:r>
            </a:p>
            <a:p>
              <a:pPr algn="l">
                <a:buFont typeface="+mj-lt"/>
                <a:buAutoNum type="arabicPeriod"/>
              </a:pP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endParaRPr>
            </a:p>
          </p:txBody>
        </p:sp>
      </p:grpSp>
      <p:grpSp>
        <p:nvGrpSpPr>
          <p:cNvPr id="23" name="组合 2">
            <a:extLst>
              <a:ext uri="{FF2B5EF4-FFF2-40B4-BE49-F238E27FC236}">
                <a16:creationId xmlns:a16="http://schemas.microsoft.com/office/drawing/2014/main" id="{C47A2AC4-5951-7141-E7DB-B026A9A03E6B}"/>
              </a:ext>
            </a:extLst>
          </p:cNvPr>
          <p:cNvGrpSpPr/>
          <p:nvPr/>
        </p:nvGrpSpPr>
        <p:grpSpPr>
          <a:xfrm>
            <a:off x="6636593" y="2040662"/>
            <a:ext cx="4492261" cy="3132790"/>
            <a:chOff x="6499433" y="2872056"/>
            <a:chExt cx="4492261" cy="3132790"/>
          </a:xfrm>
        </p:grpSpPr>
        <p:sp>
          <p:nvSpPr>
            <p:cNvPr id="24" name="文本框 13">
              <a:extLst>
                <a:ext uri="{FF2B5EF4-FFF2-40B4-BE49-F238E27FC236}">
                  <a16:creationId xmlns:a16="http://schemas.microsoft.com/office/drawing/2014/main" id="{491CA7D8-7C78-A662-067D-FD7E4A577CF1}"/>
                </a:ext>
              </a:extLst>
            </p:cNvPr>
            <p:cNvSpPr txBox="1"/>
            <p:nvPr/>
          </p:nvSpPr>
          <p:spPr>
            <a:xfrm>
              <a:off x="6499435" y="2872056"/>
              <a:ext cx="1662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000" b="1" dirty="0">
                  <a:cs typeface="+mn-ea"/>
                  <a:sym typeface="+mn-lt"/>
                </a:rPr>
                <a:t>Strength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  <p:sp>
          <p:nvSpPr>
            <p:cNvPr id="26" name="文本框 14">
              <a:extLst>
                <a:ext uri="{FF2B5EF4-FFF2-40B4-BE49-F238E27FC236}">
                  <a16:creationId xmlns:a16="http://schemas.microsoft.com/office/drawing/2014/main" id="{80B04F3E-3213-DDEC-54A8-92955F96724B}"/>
                </a:ext>
              </a:extLst>
            </p:cNvPr>
            <p:cNvSpPr txBox="1"/>
            <p:nvPr/>
          </p:nvSpPr>
          <p:spPr>
            <a:xfrm>
              <a:off x="6499433" y="3204079"/>
              <a:ext cx="4492261" cy="280076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buFont typeface="+mj-lt"/>
                <a:buAutoNum type="arabicPeriod"/>
              </a:pPr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VR development: Experience and proficiency in developing VR games with Unity.</a:t>
              </a:r>
            </a:p>
            <a:p>
              <a:pPr algn="l">
                <a:buFont typeface="+mj-lt"/>
                <a:buAutoNum type="arabicPeriod"/>
              </a:pPr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Game mechanics design: The ability to design engaging and intuitive game mechanics, such as fishing mechanics.</a:t>
              </a:r>
            </a:p>
            <a:p>
              <a:pPr>
                <a:buFont typeface="+mj-lt"/>
                <a:buAutoNum type="arabicPeriod"/>
              </a:pPr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Game optimization: Knowledge of game optimization techniques to ensure the game runs smoothly and efficiently on a range of devices.</a:t>
              </a:r>
            </a:p>
            <a:p>
              <a:pPr>
                <a:buFont typeface="+mj-lt"/>
                <a:buAutoNum type="arabicPeriod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öhne"/>
                </a:rPr>
                <a:t>Project Management: B</a:t>
              </a:r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Söhne"/>
                </a:rPr>
                <a:t>reaking down tasks into manageable pieces that can be completed within a specific timeframe.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57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52BA87A-78FA-4607-B2FD-1F16681997D8}"/>
              </a:ext>
            </a:extLst>
          </p:cNvPr>
          <p:cNvSpPr>
            <a:spLocks/>
          </p:cNvSpPr>
          <p:nvPr/>
        </p:nvSpPr>
        <p:spPr bwMode="auto">
          <a:xfrm>
            <a:off x="10173084" y="3949238"/>
            <a:ext cx="2880643" cy="2877126"/>
          </a:xfrm>
          <a:custGeom>
            <a:avLst/>
            <a:gdLst>
              <a:gd name="T0" fmla="*/ 462 w 632"/>
              <a:gd name="T1" fmla="*/ 594 h 631"/>
              <a:gd name="T2" fmla="*/ 37 w 632"/>
              <a:gd name="T3" fmla="*/ 169 h 631"/>
              <a:gd name="T4" fmla="*/ 37 w 632"/>
              <a:gd name="T5" fmla="*/ 36 h 631"/>
              <a:gd name="T6" fmla="*/ 37 w 632"/>
              <a:gd name="T7" fmla="*/ 36 h 631"/>
              <a:gd name="T8" fmla="*/ 170 w 632"/>
              <a:gd name="T9" fmla="*/ 36 h 631"/>
              <a:gd name="T10" fmla="*/ 595 w 632"/>
              <a:gd name="T11" fmla="*/ 461 h 631"/>
              <a:gd name="T12" fmla="*/ 595 w 632"/>
              <a:gd name="T13" fmla="*/ 594 h 631"/>
              <a:gd name="T14" fmla="*/ 595 w 632"/>
              <a:gd name="T15" fmla="*/ 594 h 631"/>
              <a:gd name="T16" fmla="*/ 462 w 632"/>
              <a:gd name="T17" fmla="*/ 594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2" h="631">
                <a:moveTo>
                  <a:pt x="462" y="594"/>
                </a:moveTo>
                <a:cubicBezTo>
                  <a:pt x="37" y="169"/>
                  <a:pt x="37" y="169"/>
                  <a:pt x="37" y="169"/>
                </a:cubicBezTo>
                <a:cubicBezTo>
                  <a:pt x="0" y="133"/>
                  <a:pt x="0" y="73"/>
                  <a:pt x="37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74" y="0"/>
                  <a:pt x="133" y="0"/>
                  <a:pt x="170" y="36"/>
                </a:cubicBezTo>
                <a:cubicBezTo>
                  <a:pt x="595" y="461"/>
                  <a:pt x="595" y="461"/>
                  <a:pt x="595" y="461"/>
                </a:cubicBezTo>
                <a:cubicBezTo>
                  <a:pt x="632" y="498"/>
                  <a:pt x="632" y="558"/>
                  <a:pt x="595" y="594"/>
                </a:cubicBezTo>
                <a:cubicBezTo>
                  <a:pt x="595" y="594"/>
                  <a:pt x="595" y="594"/>
                  <a:pt x="595" y="594"/>
                </a:cubicBezTo>
                <a:cubicBezTo>
                  <a:pt x="558" y="631"/>
                  <a:pt x="499" y="631"/>
                  <a:pt x="462" y="594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45E4D05-7CF6-41AD-8820-2D479C8FC708}"/>
              </a:ext>
            </a:extLst>
          </p:cNvPr>
          <p:cNvSpPr>
            <a:spLocks/>
          </p:cNvSpPr>
          <p:nvPr/>
        </p:nvSpPr>
        <p:spPr bwMode="auto">
          <a:xfrm>
            <a:off x="6854414" y="267546"/>
            <a:ext cx="2485191" cy="2430706"/>
          </a:xfrm>
          <a:custGeom>
            <a:avLst/>
            <a:gdLst>
              <a:gd name="T0" fmla="*/ 148 w 545"/>
              <a:gd name="T1" fmla="*/ 32 h 533"/>
              <a:gd name="T2" fmla="*/ 32 w 545"/>
              <a:gd name="T3" fmla="*/ 32 h 533"/>
              <a:gd name="T4" fmla="*/ 32 w 545"/>
              <a:gd name="T5" fmla="*/ 32 h 533"/>
              <a:gd name="T6" fmla="*/ 32 w 545"/>
              <a:gd name="T7" fmla="*/ 148 h 533"/>
              <a:gd name="T8" fmla="*/ 418 w 545"/>
              <a:gd name="T9" fmla="*/ 533 h 533"/>
              <a:gd name="T10" fmla="*/ 545 w 545"/>
              <a:gd name="T11" fmla="*/ 428 h 533"/>
              <a:gd name="T12" fmla="*/ 148 w 545"/>
              <a:gd name="T13" fmla="*/ 32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5" h="533">
                <a:moveTo>
                  <a:pt x="148" y="32"/>
                </a:moveTo>
                <a:cubicBezTo>
                  <a:pt x="116" y="0"/>
                  <a:pt x="64" y="0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0" y="64"/>
                  <a:pt x="0" y="116"/>
                  <a:pt x="32" y="148"/>
                </a:cubicBezTo>
                <a:cubicBezTo>
                  <a:pt x="418" y="533"/>
                  <a:pt x="418" y="533"/>
                  <a:pt x="418" y="533"/>
                </a:cubicBezTo>
                <a:cubicBezTo>
                  <a:pt x="462" y="501"/>
                  <a:pt x="504" y="465"/>
                  <a:pt x="545" y="428"/>
                </a:cubicBezTo>
                <a:lnTo>
                  <a:pt x="148" y="32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3E83811-4C78-4DA7-BF94-F9C7D63B09FC}"/>
              </a:ext>
            </a:extLst>
          </p:cNvPr>
          <p:cNvSpPr>
            <a:spLocks/>
          </p:cNvSpPr>
          <p:nvPr/>
        </p:nvSpPr>
        <p:spPr bwMode="auto">
          <a:xfrm>
            <a:off x="8686190" y="3975603"/>
            <a:ext cx="2882399" cy="2882399"/>
          </a:xfrm>
          <a:custGeom>
            <a:avLst/>
            <a:gdLst>
              <a:gd name="T0" fmla="*/ 462 w 632"/>
              <a:gd name="T1" fmla="*/ 595 h 632"/>
              <a:gd name="T2" fmla="*/ 37 w 632"/>
              <a:gd name="T3" fmla="*/ 170 h 632"/>
              <a:gd name="T4" fmla="*/ 37 w 632"/>
              <a:gd name="T5" fmla="*/ 37 h 632"/>
              <a:gd name="T6" fmla="*/ 37 w 632"/>
              <a:gd name="T7" fmla="*/ 37 h 632"/>
              <a:gd name="T8" fmla="*/ 170 w 632"/>
              <a:gd name="T9" fmla="*/ 37 h 632"/>
              <a:gd name="T10" fmla="*/ 595 w 632"/>
              <a:gd name="T11" fmla="*/ 462 h 632"/>
              <a:gd name="T12" fmla="*/ 595 w 632"/>
              <a:gd name="T13" fmla="*/ 595 h 632"/>
              <a:gd name="T14" fmla="*/ 595 w 632"/>
              <a:gd name="T15" fmla="*/ 595 h 632"/>
              <a:gd name="T16" fmla="*/ 462 w 632"/>
              <a:gd name="T17" fmla="*/ 595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2" h="632">
                <a:moveTo>
                  <a:pt x="462" y="595"/>
                </a:moveTo>
                <a:cubicBezTo>
                  <a:pt x="37" y="170"/>
                  <a:pt x="37" y="170"/>
                  <a:pt x="37" y="170"/>
                </a:cubicBezTo>
                <a:cubicBezTo>
                  <a:pt x="0" y="133"/>
                  <a:pt x="0" y="74"/>
                  <a:pt x="37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73" y="0"/>
                  <a:pt x="133" y="0"/>
                  <a:pt x="170" y="37"/>
                </a:cubicBezTo>
                <a:cubicBezTo>
                  <a:pt x="595" y="462"/>
                  <a:pt x="595" y="462"/>
                  <a:pt x="595" y="462"/>
                </a:cubicBezTo>
                <a:cubicBezTo>
                  <a:pt x="632" y="499"/>
                  <a:pt x="632" y="558"/>
                  <a:pt x="595" y="595"/>
                </a:cubicBezTo>
                <a:cubicBezTo>
                  <a:pt x="595" y="595"/>
                  <a:pt x="595" y="595"/>
                  <a:pt x="595" y="595"/>
                </a:cubicBezTo>
                <a:cubicBezTo>
                  <a:pt x="558" y="632"/>
                  <a:pt x="499" y="632"/>
                  <a:pt x="462" y="59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69AE105-D2A4-487C-BAA0-0863EEE0EF51}"/>
              </a:ext>
            </a:extLst>
          </p:cNvPr>
          <p:cNvSpPr>
            <a:spLocks/>
          </p:cNvSpPr>
          <p:nvPr/>
        </p:nvSpPr>
        <p:spPr bwMode="auto">
          <a:xfrm>
            <a:off x="6462481" y="2453556"/>
            <a:ext cx="2321737" cy="2319979"/>
          </a:xfrm>
          <a:custGeom>
            <a:avLst/>
            <a:gdLst>
              <a:gd name="T0" fmla="*/ 480 w 509"/>
              <a:gd name="T1" fmla="*/ 135 h 509"/>
              <a:gd name="T2" fmla="*/ 135 w 509"/>
              <a:gd name="T3" fmla="*/ 480 h 509"/>
              <a:gd name="T4" fmla="*/ 29 w 509"/>
              <a:gd name="T5" fmla="*/ 480 h 509"/>
              <a:gd name="T6" fmla="*/ 29 w 509"/>
              <a:gd name="T7" fmla="*/ 480 h 509"/>
              <a:gd name="T8" fmla="*/ 29 w 509"/>
              <a:gd name="T9" fmla="*/ 374 h 509"/>
              <a:gd name="T10" fmla="*/ 374 w 509"/>
              <a:gd name="T11" fmla="*/ 29 h 509"/>
              <a:gd name="T12" fmla="*/ 480 w 509"/>
              <a:gd name="T13" fmla="*/ 29 h 509"/>
              <a:gd name="T14" fmla="*/ 480 w 509"/>
              <a:gd name="T15" fmla="*/ 29 h 509"/>
              <a:gd name="T16" fmla="*/ 480 w 509"/>
              <a:gd name="T17" fmla="*/ 135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9" h="509">
                <a:moveTo>
                  <a:pt x="480" y="135"/>
                </a:moveTo>
                <a:cubicBezTo>
                  <a:pt x="135" y="480"/>
                  <a:pt x="135" y="480"/>
                  <a:pt x="135" y="480"/>
                </a:cubicBezTo>
                <a:cubicBezTo>
                  <a:pt x="106" y="509"/>
                  <a:pt x="59" y="509"/>
                  <a:pt x="29" y="480"/>
                </a:cubicBezTo>
                <a:cubicBezTo>
                  <a:pt x="29" y="480"/>
                  <a:pt x="29" y="480"/>
                  <a:pt x="29" y="480"/>
                </a:cubicBezTo>
                <a:cubicBezTo>
                  <a:pt x="0" y="451"/>
                  <a:pt x="0" y="403"/>
                  <a:pt x="29" y="374"/>
                </a:cubicBezTo>
                <a:cubicBezTo>
                  <a:pt x="374" y="29"/>
                  <a:pt x="374" y="29"/>
                  <a:pt x="374" y="29"/>
                </a:cubicBezTo>
                <a:cubicBezTo>
                  <a:pt x="403" y="0"/>
                  <a:pt x="451" y="0"/>
                  <a:pt x="480" y="29"/>
                </a:cubicBezTo>
                <a:cubicBezTo>
                  <a:pt x="480" y="29"/>
                  <a:pt x="480" y="29"/>
                  <a:pt x="480" y="29"/>
                </a:cubicBezTo>
                <a:cubicBezTo>
                  <a:pt x="509" y="58"/>
                  <a:pt x="509" y="106"/>
                  <a:pt x="48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E6C7BBC-9704-4C3E-AA26-D3AFEEE61D88}"/>
              </a:ext>
            </a:extLst>
          </p:cNvPr>
          <p:cNvSpPr>
            <a:spLocks/>
          </p:cNvSpPr>
          <p:nvPr/>
        </p:nvSpPr>
        <p:spPr bwMode="auto">
          <a:xfrm>
            <a:off x="6640814" y="1847679"/>
            <a:ext cx="1592351" cy="1595865"/>
          </a:xfrm>
          <a:custGeom>
            <a:avLst/>
            <a:gdLst>
              <a:gd name="T0" fmla="*/ 320 w 349"/>
              <a:gd name="T1" fmla="*/ 135 h 350"/>
              <a:gd name="T2" fmla="*/ 135 w 349"/>
              <a:gd name="T3" fmla="*/ 320 h 350"/>
              <a:gd name="T4" fmla="*/ 29 w 349"/>
              <a:gd name="T5" fmla="*/ 320 h 350"/>
              <a:gd name="T6" fmla="*/ 29 w 349"/>
              <a:gd name="T7" fmla="*/ 320 h 350"/>
              <a:gd name="T8" fmla="*/ 29 w 349"/>
              <a:gd name="T9" fmla="*/ 215 h 350"/>
              <a:gd name="T10" fmla="*/ 214 w 349"/>
              <a:gd name="T11" fmla="*/ 29 h 350"/>
              <a:gd name="T12" fmla="*/ 320 w 349"/>
              <a:gd name="T13" fmla="*/ 29 h 350"/>
              <a:gd name="T14" fmla="*/ 320 w 349"/>
              <a:gd name="T15" fmla="*/ 29 h 350"/>
              <a:gd name="T16" fmla="*/ 320 w 349"/>
              <a:gd name="T17" fmla="*/ 13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50">
                <a:moveTo>
                  <a:pt x="320" y="135"/>
                </a:moveTo>
                <a:cubicBezTo>
                  <a:pt x="135" y="320"/>
                  <a:pt x="135" y="320"/>
                  <a:pt x="135" y="320"/>
                </a:cubicBezTo>
                <a:cubicBezTo>
                  <a:pt x="105" y="350"/>
                  <a:pt x="58" y="350"/>
                  <a:pt x="29" y="320"/>
                </a:cubicBezTo>
                <a:cubicBezTo>
                  <a:pt x="29" y="320"/>
                  <a:pt x="29" y="320"/>
                  <a:pt x="29" y="320"/>
                </a:cubicBezTo>
                <a:cubicBezTo>
                  <a:pt x="0" y="291"/>
                  <a:pt x="0" y="244"/>
                  <a:pt x="29" y="215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44" y="0"/>
                  <a:pt x="291" y="0"/>
                  <a:pt x="320" y="29"/>
                </a:cubicBezTo>
                <a:cubicBezTo>
                  <a:pt x="320" y="29"/>
                  <a:pt x="320" y="29"/>
                  <a:pt x="320" y="29"/>
                </a:cubicBezTo>
                <a:cubicBezTo>
                  <a:pt x="349" y="58"/>
                  <a:pt x="349" y="106"/>
                  <a:pt x="32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A45B15A-4475-4481-A461-125F1E415671}"/>
              </a:ext>
            </a:extLst>
          </p:cNvPr>
          <p:cNvSpPr>
            <a:spLocks/>
          </p:cNvSpPr>
          <p:nvPr/>
        </p:nvSpPr>
        <p:spPr bwMode="auto">
          <a:xfrm>
            <a:off x="8285465" y="3908816"/>
            <a:ext cx="1590592" cy="1595865"/>
          </a:xfrm>
          <a:custGeom>
            <a:avLst/>
            <a:gdLst>
              <a:gd name="T0" fmla="*/ 320 w 349"/>
              <a:gd name="T1" fmla="*/ 135 h 350"/>
              <a:gd name="T2" fmla="*/ 135 w 349"/>
              <a:gd name="T3" fmla="*/ 321 h 350"/>
              <a:gd name="T4" fmla="*/ 29 w 349"/>
              <a:gd name="T5" fmla="*/ 321 h 350"/>
              <a:gd name="T6" fmla="*/ 29 w 349"/>
              <a:gd name="T7" fmla="*/ 321 h 350"/>
              <a:gd name="T8" fmla="*/ 29 w 349"/>
              <a:gd name="T9" fmla="*/ 215 h 350"/>
              <a:gd name="T10" fmla="*/ 214 w 349"/>
              <a:gd name="T11" fmla="*/ 29 h 350"/>
              <a:gd name="T12" fmla="*/ 320 w 349"/>
              <a:gd name="T13" fmla="*/ 29 h 350"/>
              <a:gd name="T14" fmla="*/ 320 w 349"/>
              <a:gd name="T15" fmla="*/ 29 h 350"/>
              <a:gd name="T16" fmla="*/ 320 w 349"/>
              <a:gd name="T17" fmla="*/ 135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9" h="350">
                <a:moveTo>
                  <a:pt x="320" y="135"/>
                </a:moveTo>
                <a:cubicBezTo>
                  <a:pt x="135" y="321"/>
                  <a:pt x="135" y="321"/>
                  <a:pt x="135" y="321"/>
                </a:cubicBezTo>
                <a:cubicBezTo>
                  <a:pt x="105" y="350"/>
                  <a:pt x="58" y="350"/>
                  <a:pt x="29" y="321"/>
                </a:cubicBezTo>
                <a:cubicBezTo>
                  <a:pt x="29" y="321"/>
                  <a:pt x="29" y="321"/>
                  <a:pt x="29" y="321"/>
                </a:cubicBezTo>
                <a:cubicBezTo>
                  <a:pt x="0" y="292"/>
                  <a:pt x="0" y="244"/>
                  <a:pt x="29" y="215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43" y="0"/>
                  <a:pt x="291" y="0"/>
                  <a:pt x="320" y="29"/>
                </a:cubicBezTo>
                <a:cubicBezTo>
                  <a:pt x="320" y="29"/>
                  <a:pt x="320" y="29"/>
                  <a:pt x="320" y="29"/>
                </a:cubicBezTo>
                <a:cubicBezTo>
                  <a:pt x="349" y="59"/>
                  <a:pt x="349" y="106"/>
                  <a:pt x="320" y="135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F59FC22-9AC1-4017-A4F4-30459DF4D28D}"/>
              </a:ext>
            </a:extLst>
          </p:cNvPr>
          <p:cNvSpPr>
            <a:spLocks/>
          </p:cNvSpPr>
          <p:nvPr/>
        </p:nvSpPr>
        <p:spPr bwMode="auto">
          <a:xfrm>
            <a:off x="9853918" y="56856"/>
            <a:ext cx="2328768" cy="4755958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A4CB73-C750-48DE-90BD-C083452D57CC}"/>
              </a:ext>
            </a:extLst>
          </p:cNvPr>
          <p:cNvSpPr txBox="1"/>
          <p:nvPr/>
        </p:nvSpPr>
        <p:spPr>
          <a:xfrm>
            <a:off x="1043246" y="3123446"/>
            <a:ext cx="266515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600" dirty="0" err="1">
                <a:cs typeface="+mn-ea"/>
                <a:sym typeface="+mn-lt"/>
              </a:rPr>
              <a:t>Yuxiao</a:t>
            </a:r>
            <a:r>
              <a:rPr lang="en-US" altLang="zh-CN" sz="3600" dirty="0">
                <a:cs typeface="+mn-ea"/>
                <a:sym typeface="+mn-lt"/>
              </a:rPr>
              <a:t> Zou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4AEC3A-22F6-430C-BDE8-4342A5F1CA0C}"/>
              </a:ext>
            </a:extLst>
          </p:cNvPr>
          <p:cNvSpPr txBox="1"/>
          <p:nvPr/>
        </p:nvSpPr>
        <p:spPr>
          <a:xfrm>
            <a:off x="914509" y="1867255"/>
            <a:ext cx="359989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Thank you !</a:t>
            </a:r>
            <a:endParaRPr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D361EF4-A6DA-428C-B88D-0CDE02078192}"/>
              </a:ext>
            </a:extLst>
          </p:cNvPr>
          <p:cNvGrpSpPr/>
          <p:nvPr/>
        </p:nvGrpSpPr>
        <p:grpSpPr>
          <a:xfrm>
            <a:off x="1878164" y="4674503"/>
            <a:ext cx="369231" cy="369230"/>
            <a:chOff x="-468380" y="-403014"/>
            <a:chExt cx="670560" cy="67056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2C8AB0B-7DD6-46C5-B7D7-90BFA395CB45}"/>
                </a:ext>
              </a:extLst>
            </p:cNvPr>
            <p:cNvSpPr/>
            <p:nvPr/>
          </p:nvSpPr>
          <p:spPr>
            <a:xfrm>
              <a:off x="-468380" y="-403014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31">
              <a:extLst>
                <a:ext uri="{FF2B5EF4-FFF2-40B4-BE49-F238E27FC236}">
                  <a16:creationId xmlns:a16="http://schemas.microsoft.com/office/drawing/2014/main" id="{2893857D-8AB6-482F-A853-AEA0D1CF427D}"/>
                </a:ext>
              </a:extLst>
            </p:cNvPr>
            <p:cNvSpPr/>
            <p:nvPr/>
          </p:nvSpPr>
          <p:spPr>
            <a:xfrm>
              <a:off x="-283496" y="-223163"/>
              <a:ext cx="300792" cy="310858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D866CC0-F69E-4F5C-AE93-4154B54C5C16}"/>
              </a:ext>
            </a:extLst>
          </p:cNvPr>
          <p:cNvGrpSpPr/>
          <p:nvPr/>
        </p:nvGrpSpPr>
        <p:grpSpPr>
          <a:xfrm>
            <a:off x="2542372" y="4674503"/>
            <a:ext cx="369231" cy="369230"/>
            <a:chOff x="5859344" y="-403014"/>
            <a:chExt cx="670560" cy="67056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1E3D22B-0CF5-4E61-840F-04D3CF151468}"/>
                </a:ext>
              </a:extLst>
            </p:cNvPr>
            <p:cNvSpPr/>
            <p:nvPr/>
          </p:nvSpPr>
          <p:spPr>
            <a:xfrm>
              <a:off x="5859344" y="-403014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椭圆 33">
              <a:extLst>
                <a:ext uri="{FF2B5EF4-FFF2-40B4-BE49-F238E27FC236}">
                  <a16:creationId xmlns:a16="http://schemas.microsoft.com/office/drawing/2014/main" id="{714ED069-56B4-4CB7-879C-A72827AAAFC8}"/>
                </a:ext>
              </a:extLst>
            </p:cNvPr>
            <p:cNvSpPr/>
            <p:nvPr/>
          </p:nvSpPr>
          <p:spPr>
            <a:xfrm>
              <a:off x="6039195" y="-211271"/>
              <a:ext cx="310858" cy="287073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B981874-4EE3-4F95-8558-BDD90C2D420B}"/>
              </a:ext>
            </a:extLst>
          </p:cNvPr>
          <p:cNvGrpSpPr/>
          <p:nvPr/>
        </p:nvGrpSpPr>
        <p:grpSpPr>
          <a:xfrm>
            <a:off x="1213956" y="4674503"/>
            <a:ext cx="369231" cy="369230"/>
            <a:chOff x="4277413" y="1635336"/>
            <a:chExt cx="670560" cy="67056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E66BF99-5903-4D7A-A4EC-8D0EED56EC29}"/>
                </a:ext>
              </a:extLst>
            </p:cNvPr>
            <p:cNvSpPr/>
            <p:nvPr/>
          </p:nvSpPr>
          <p:spPr>
            <a:xfrm>
              <a:off x="4277413" y="1635336"/>
              <a:ext cx="670560" cy="670560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椭圆 34">
              <a:extLst>
                <a:ext uri="{FF2B5EF4-FFF2-40B4-BE49-F238E27FC236}">
                  <a16:creationId xmlns:a16="http://schemas.microsoft.com/office/drawing/2014/main" id="{1104802F-6CC6-4BA0-A007-67D683A7C5FB}"/>
                </a:ext>
              </a:extLst>
            </p:cNvPr>
            <p:cNvSpPr/>
            <p:nvPr/>
          </p:nvSpPr>
          <p:spPr>
            <a:xfrm>
              <a:off x="4470943" y="1815187"/>
              <a:ext cx="283501" cy="310858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19AF72-D33F-4FBB-BD4D-49CCD6197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8" t="7734" r="7023"/>
          <a:stretch/>
        </p:blipFill>
        <p:spPr>
          <a:xfrm>
            <a:off x="8529434" y="172102"/>
            <a:ext cx="2833200" cy="2644927"/>
          </a:xfrm>
          <a:prstGeom prst="diamond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645A65-57AA-33B7-6308-47E31CC1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97" y="2240429"/>
            <a:ext cx="2834227" cy="2704273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388884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41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59E"/>
      </a:accent1>
      <a:accent2>
        <a:srgbClr val="0B4F73"/>
      </a:accent2>
      <a:accent3>
        <a:srgbClr val="1798BB"/>
      </a:accent3>
      <a:accent4>
        <a:srgbClr val="00759E"/>
      </a:accent4>
      <a:accent5>
        <a:srgbClr val="0B4F73"/>
      </a:accent5>
      <a:accent6>
        <a:srgbClr val="1798BB"/>
      </a:accent6>
      <a:hlink>
        <a:srgbClr val="00759E"/>
      </a:hlink>
      <a:folHlink>
        <a:srgbClr val="BFBFBF"/>
      </a:folHlink>
    </a:clrScheme>
    <a:fontScheme name="50etaf1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etaf1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15">
    <a:dk1>
      <a:srgbClr val="000000"/>
    </a:dk1>
    <a:lt1>
      <a:srgbClr val="FFFFFF"/>
    </a:lt1>
    <a:dk2>
      <a:srgbClr val="778495"/>
    </a:dk2>
    <a:lt2>
      <a:srgbClr val="F0F0F0"/>
    </a:lt2>
    <a:accent1>
      <a:srgbClr val="00759E"/>
    </a:accent1>
    <a:accent2>
      <a:srgbClr val="0B4F73"/>
    </a:accent2>
    <a:accent3>
      <a:srgbClr val="1798BB"/>
    </a:accent3>
    <a:accent4>
      <a:srgbClr val="00759E"/>
    </a:accent4>
    <a:accent5>
      <a:srgbClr val="0B4F73"/>
    </a:accent5>
    <a:accent6>
      <a:srgbClr val="1798BB"/>
    </a:accent6>
    <a:hlink>
      <a:srgbClr val="00759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1643</TotalTime>
  <Words>296</Words>
  <Application>Microsoft Macintosh PowerPoint</Application>
  <PresentationFormat>Widescreen</PresentationFormat>
  <Paragraphs>34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微软雅黑</vt:lpstr>
      <vt:lpstr>Söhne</vt:lpstr>
      <vt:lpstr>Arial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营销</dc:title>
  <dc:creator>第一PPT</dc:creator>
  <cp:keywords>www.1ppt.com</cp:keywords>
  <dc:description>www.1ppt.com</dc:description>
  <cp:lastModifiedBy>Yuxiao Zou</cp:lastModifiedBy>
  <cp:revision>162</cp:revision>
  <dcterms:created xsi:type="dcterms:W3CDTF">2017-08-18T03:02:00Z</dcterms:created>
  <dcterms:modified xsi:type="dcterms:W3CDTF">2023-04-21T18:11:05Z</dcterms:modified>
</cp:coreProperties>
</file>